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  <p:sldMasterId id="2147484065" r:id="rId7"/>
  </p:sldMasterIdLst>
  <p:notesMasterIdLst>
    <p:notesMasterId r:id="rId10"/>
  </p:notesMasterIdLst>
  <p:handoutMasterIdLst>
    <p:handoutMasterId r:id="rId11"/>
  </p:handoutMasterIdLst>
  <p:sldIdLst>
    <p:sldId id="406" r:id="rId8"/>
    <p:sldId id="467" r:id="rId9"/>
  </p:sldIdLst>
  <p:sldSz cx="9144000" cy="6858000" type="screen4x3"/>
  <p:notesSz cx="6900863" cy="929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848"/>
    <a:srgbClr val="F48024"/>
    <a:srgbClr val="90BD31"/>
    <a:srgbClr val="18A3AC"/>
    <a:srgbClr val="178CCB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9011" autoAdjust="0"/>
  </p:normalViewPr>
  <p:slideViewPr>
    <p:cSldViewPr snapToGrid="0" showGuides="1">
      <p:cViewPr>
        <p:scale>
          <a:sx n="75" d="100"/>
          <a:sy n="75" d="100"/>
        </p:scale>
        <p:origin x="-1901" y="-15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1"/>
        <p:guide orient="horz" pos="5539"/>
        <p:guide orient="horz" pos="5774"/>
        <p:guide pos="288"/>
        <p:guide pos="405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34495" y="8858544"/>
            <a:ext cx="2681300" cy="13778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206808" y="8852040"/>
            <a:ext cx="885636" cy="14622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7/18/2016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8432" y="8791199"/>
            <a:ext cx="598074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4267" y="8852566"/>
            <a:ext cx="557563" cy="10526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71" y="8861831"/>
            <a:ext cx="603732" cy="29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400050"/>
            <a:ext cx="4643438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4025" y="4078207"/>
            <a:ext cx="5998378" cy="44782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41261" y="8858544"/>
            <a:ext cx="2681300" cy="13778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13574" y="8852040"/>
            <a:ext cx="885636" cy="14622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7/18/2016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1033" y="8852566"/>
            <a:ext cx="557563" cy="10526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8432" y="8791199"/>
            <a:ext cx="598074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71" y="8861831"/>
            <a:ext cx="603732" cy="29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211263" y="400050"/>
            <a:ext cx="4645025" cy="3484563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98371" y="8858544"/>
            <a:ext cx="2681300" cy="137780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70683" y="8852040"/>
            <a:ext cx="885636" cy="14622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7/18/2016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8141" y="8832405"/>
            <a:ext cx="557563" cy="10526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E6FBA9A3-2E7F-4A1A-8757-774DBE400876}" type="datetime1">
              <a:rPr lang="en-US" smtClean="0">
                <a:latin typeface="Arial" pitchFamily="34" charset="0"/>
                <a:cs typeface="Arial" pitchFamily="34" charset="0"/>
              </a:rPr>
              <a:t>7/18/2016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9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3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14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1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0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1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9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>
                <a:solidFill>
                  <a:srgbClr val="FFFFFF"/>
                </a:solidFill>
              </a:rPr>
              <a:pPr/>
              <a:t>7/18/2016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Presentation Title and/or Sub Brand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34139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and/or Sub Brand Name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049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and/or Sub Brand Name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7263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and/or Sub Brand Name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1130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and/or Sub Brand Name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6153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and/or Sub Brand Name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4143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and/or Sub Brand Name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01422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and/or Sub Brand Name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616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0900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0498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2371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5832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7/18/2016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>
                <a:solidFill>
                  <a:prstClr val="white"/>
                </a:solidFill>
              </a:rPr>
              <a:pPr/>
              <a:t>7/18/2016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Title and/or Sub Brand Name Here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  <p:sldLayoutId id="2147484083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8605" y="2849426"/>
            <a:ext cx="6595720" cy="652743"/>
          </a:xfrm>
        </p:spPr>
        <p:txBody>
          <a:bodyPr/>
          <a:lstStyle/>
          <a:p>
            <a:r>
              <a:rPr lang="en-US" dirty="0" smtClean="0"/>
              <a:t>Medical Staff Affairs </a:t>
            </a:r>
            <a:r>
              <a:rPr lang="en-US" sz="1600" dirty="0" smtClean="0"/>
              <a:t>●</a:t>
            </a:r>
            <a:r>
              <a:rPr lang="en-US" dirty="0" smtClean="0"/>
              <a:t> </a:t>
            </a:r>
            <a:r>
              <a:rPr lang="en-US" dirty="0" smtClean="0"/>
              <a:t>July 2016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54696" y="3436978"/>
            <a:ext cx="7384403" cy="507831"/>
          </a:xfrm>
        </p:spPr>
        <p:txBody>
          <a:bodyPr/>
          <a:lstStyle/>
          <a:p>
            <a:r>
              <a:rPr lang="en-US" dirty="0" smtClean="0"/>
              <a:t>Quarterly </a:t>
            </a:r>
            <a:r>
              <a:rPr lang="en-US" dirty="0" smtClean="0"/>
              <a:t>Forum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6454</TotalTime>
  <Words>45</Words>
  <Application>Microsoft Office PowerPoint</Application>
  <PresentationFormat>On-screen Show (4:3)</PresentationFormat>
  <Paragraphs>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UCSF PPT Template</vt:lpstr>
      <vt:lpstr>UCSF PPT Template-Blue</vt:lpstr>
      <vt:lpstr>UCSF PPT Template-Blue Bar</vt:lpstr>
      <vt:lpstr>1_UCSF PPT Template-Blue</vt:lpstr>
      <vt:lpstr>Medical Staff Affairs ● July 2016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Frieberg, James</cp:lastModifiedBy>
  <cp:revision>320</cp:revision>
  <cp:lastPrinted>2016-04-25T20:43:06Z</cp:lastPrinted>
  <dcterms:created xsi:type="dcterms:W3CDTF">2012-05-07T17:59:34Z</dcterms:created>
  <dcterms:modified xsi:type="dcterms:W3CDTF">2016-07-18T22:25:59Z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